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61" r:id="rId4"/>
    <p:sldId id="282" r:id="rId5"/>
    <p:sldId id="283" r:id="rId6"/>
    <p:sldId id="284" r:id="rId7"/>
    <p:sldId id="260" r:id="rId8"/>
    <p:sldId id="258" r:id="rId9"/>
    <p:sldId id="275" r:id="rId10"/>
    <p:sldId id="276" r:id="rId11"/>
    <p:sldId id="278" r:id="rId12"/>
    <p:sldId id="279" r:id="rId13"/>
    <p:sldId id="262" r:id="rId14"/>
    <p:sldId id="285" r:id="rId15"/>
    <p:sldId id="280" r:id="rId16"/>
    <p:sldId id="286" r:id="rId17"/>
    <p:sldId id="281" r:id="rId18"/>
    <p:sldId id="264" r:id="rId19"/>
    <p:sldId id="265" r:id="rId20"/>
    <p:sldId id="287" r:id="rId21"/>
    <p:sldId id="288" r:id="rId22"/>
    <p:sldId id="289" r:id="rId23"/>
    <p:sldId id="290" r:id="rId24"/>
    <p:sldId id="291" r:id="rId25"/>
    <p:sldId id="292" r:id="rId26"/>
    <p:sldId id="263" r:id="rId27"/>
    <p:sldId id="293" r:id="rId28"/>
    <p:sldId id="295" r:id="rId29"/>
    <p:sldId id="294" r:id="rId30"/>
    <p:sldId id="296" r:id="rId31"/>
    <p:sldId id="297" r:id="rId32"/>
    <p:sldId id="267" r:id="rId33"/>
    <p:sldId id="272" r:id="rId34"/>
    <p:sldId id="298" r:id="rId35"/>
    <p:sldId id="299" r:id="rId36"/>
    <p:sldId id="300" r:id="rId37"/>
    <p:sldId id="268" r:id="rId38"/>
    <p:sldId id="273" r:id="rId39"/>
    <p:sldId id="301" r:id="rId40"/>
    <p:sldId id="302" r:id="rId41"/>
    <p:sldId id="303" r:id="rId42"/>
    <p:sldId id="269" r:id="rId43"/>
    <p:sldId id="274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9193"/>
    <a:srgbClr val="059193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23"/>
    <p:restoredTop sz="94726"/>
  </p:normalViewPr>
  <p:slideViewPr>
    <p:cSldViewPr snapToGrid="0" snapToObjects="1">
      <p:cViewPr varScale="1">
        <p:scale>
          <a:sx n="140" d="100"/>
          <a:sy n="140" d="100"/>
        </p:scale>
        <p:origin x="21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png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3EDD0-343E-1541-988F-930B4644D7C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B73EC-1297-E24E-8FD1-25E2AF8224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28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60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80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7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64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49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74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897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36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1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1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0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817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767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4055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77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897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031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028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053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18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821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98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108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15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489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723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4824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55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21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43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38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47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5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54B8E-9FB8-4746-B88A-C7353C201DE2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tagged/r" TargetMode="External"/><Relationship Id="rId4" Type="http://schemas.openxmlformats.org/officeDocument/2006/relationships/hyperlink" Target="https://www.r-bloggers.com/how-to-learn-r-2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cran.r-project.org/web/packages/ggplot2/index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rdocumentation.org/packages/ggplot2/versions/2.2.1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r-project.org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ran.r-project.org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186608" y="1053548"/>
            <a:ext cx="9144000" cy="3830498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Data Clinic</a:t>
            </a:r>
            <a:b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15878" y="5202238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Ana Bento &amp; Reni </a:t>
            </a:r>
            <a:r>
              <a:rPr lang="en-US" dirty="0" err="1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Kaul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80734" y="5660787"/>
            <a:ext cx="14430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 Aug. 18. 2017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It’s free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Popularity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supports multicore task distribution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04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It’s free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Popularity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supports multicore task distribution</a:t>
            </a: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Flexibility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It’s free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Popularity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supports multicore task distribution</a:t>
            </a: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Flexibility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Great support: Packages; vignettes; tutorials;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free books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  <a:hlinkClick r:id="rId3"/>
              </a:rPr>
              <a:t>StackOverflow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;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  <a:hlinkClick r:id="rId4"/>
              </a:rPr>
              <a:t>Rbloggers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my two personal favorites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!</a:t>
            </a:r>
            <a:endParaRPr lang="en-US" dirty="0">
              <a:solidFill>
                <a:schemeClr val="bg2">
                  <a:lumMod val="50000"/>
                </a:schemeClr>
              </a:solidFill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sp>
        <p:nvSpPr>
          <p:cNvPr id="2" name="Chevron 1"/>
          <p:cNvSpPr/>
          <p:nvPr/>
        </p:nvSpPr>
        <p:spPr>
          <a:xfrm>
            <a:off x="6512118" y="6003234"/>
            <a:ext cx="333557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42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341" y="637562"/>
            <a:ext cx="3212192" cy="972111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Studio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040313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R is easier with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2207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Cross platform application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5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Cross platform application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Download it here: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https://www.rstudio.com/products/rstudio/download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2716982"/>
            <a:ext cx="4965700" cy="414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2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469082"/>
            <a:ext cx="4965700" cy="41410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98602" y="626611"/>
            <a:ext cx="61330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When we first start we have 3 panes: The console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(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the brain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                           The environment &amp; history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                           Files, plots packages help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50300" y="5372100"/>
            <a:ext cx="1300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The console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150300" y="4415754"/>
            <a:ext cx="552099" cy="9563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5007151" y="1069944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048462" y="1963024"/>
            <a:ext cx="289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The environment and history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007151" y="3437038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697473" y="4198661"/>
            <a:ext cx="3389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Files, plots packages help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09167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9783" y="553673"/>
            <a:ext cx="4101425" cy="114828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packages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307409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143296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411345" y="-360224"/>
            <a:ext cx="9144000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What is </a:t>
            </a:r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?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208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4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You can download  and install add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-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on packages in a variety of ways</a:t>
            </a:r>
          </a:p>
        </p:txBody>
      </p:sp>
    </p:spTree>
    <p:extLst>
      <p:ext uri="{BB962C8B-B14F-4D97-AF65-F5344CB8AC3E}">
        <p14:creationId xmlns:p14="http://schemas.microsoft.com/office/powerpoint/2010/main" val="156102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You can download  and install add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ea typeface="Al Bayan Plain" charset="-78"/>
                <a:cs typeface="Al Bayan Plain" charset="-78"/>
              </a:rPr>
              <a:t>-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on packages in a variety of ways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Using the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Packages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tab in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631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You can download  and install add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ea typeface="Al Bayan Plain" charset="-78"/>
                <a:cs typeface="Al Bayan Plain" charset="-78"/>
              </a:rPr>
              <a:t>-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on packages in a variety of ways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Using the command line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44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94783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You can download  and install add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ea typeface="Al Bayan Plain" charset="-78"/>
                <a:cs typeface="Al Bayan Plain" charset="-78"/>
              </a:rPr>
              <a:t>-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on packages in a variety of ways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Using the command line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devtools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hadley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/ggplot2")</a:t>
            </a:r>
          </a:p>
        </p:txBody>
      </p:sp>
    </p:spTree>
    <p:extLst>
      <p:ext uri="{BB962C8B-B14F-4D97-AF65-F5344CB8AC3E}">
        <p14:creationId xmlns:p14="http://schemas.microsoft.com/office/powerpoint/2010/main" val="3691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6555" y="1201876"/>
            <a:ext cx="9144000" cy="23876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Documentation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20227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https://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cran.r-project.org/web/packages/ggplot2/index.html</a:t>
            </a:r>
            <a:endParaRPr lang="en-US" sz="2000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5588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cran.r-project.org/web/packages/ggplot2/index.html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Reference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anual pdf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9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cran.r-project.org/web/packages/ggplot2/index.html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anual pdf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Vignettes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6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845975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cran.r-project.org/web/packages/ggplot2/index.html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anual pdf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Vignettes</a:t>
            </a:r>
          </a:p>
          <a:p>
            <a:endParaRPr lang="en-US" dirty="0" smtClean="0"/>
          </a:p>
          <a:p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https://www.rdocumentation.org/packages/ggplot2/versions/2.2.1</a:t>
            </a:r>
            <a:endParaRPr lang="en-US" sz="2000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sz="2000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66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cran.r-project.org/web/packages/ggplot2/index.html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anual pdf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Vignettes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https://www.rdocumentation.org/packages/ggplot2/versions/2.2.1</a:t>
            </a:r>
          </a:p>
          <a:p>
            <a:endParaRPr lang="en-US" sz="2000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the console to search for info on a specific function e.g.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?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read.csv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04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6555" y="1201876"/>
            <a:ext cx="9144000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Goals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556055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898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8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Plotting results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23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Plotting results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 Calculating summary statistics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2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6555" y="1201876"/>
            <a:ext cx="9144000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Today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042192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Types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Vectors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Matrices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Factors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Data frames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8262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Manipulation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The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official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 home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page: 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http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://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www.R-project.org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765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Manipulation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Functions</a:t>
            </a: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 examples of functions 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 loops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 summary stats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847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Manipulation 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Functions</a:t>
            </a: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 examples of functions 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 loops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 summary stats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Writing a script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52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6555" y="1201876"/>
            <a:ext cx="9144000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Tomorrow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617620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010" y="736696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Recap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script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&amp; scramble exercises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visualization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basic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ggplot</a:t>
            </a:r>
            <a:endParaRPr lang="en-US" sz="1800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                  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plottly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(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interactive plots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)</a:t>
            </a:r>
            <a:endParaRPr lang="en-US" sz="1800" dirty="0">
              <a:solidFill>
                <a:schemeClr val="bg2">
                  <a:lumMod val="50000"/>
                </a:schemeClr>
              </a:solidFill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Collaborative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coding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Simulations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43" y="2533420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5182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The official 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 home page: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http://www.R-project.org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You download it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from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CRAN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: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https://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cran.r-project.org/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2814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The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official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 home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page: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www.R-project.org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You download it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from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CRAN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: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cran.r-project.org/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The R  system can be installed on, Windows, Mac or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Linux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27" y="4207013"/>
            <a:ext cx="3023225" cy="250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890" y="369116"/>
            <a:ext cx="3270915" cy="113150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Why </a:t>
            </a:r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?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048799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It’s free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3848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It’s free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Popularity</a:t>
            </a:r>
          </a:p>
        </p:txBody>
      </p:sp>
    </p:spTree>
    <p:extLst>
      <p:ext uri="{BB962C8B-B14F-4D97-AF65-F5344CB8AC3E}">
        <p14:creationId xmlns:p14="http://schemas.microsoft.com/office/powerpoint/2010/main" val="123114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19155</TotalTime>
  <Words>2449</Words>
  <Application>Microsoft Macintosh PowerPoint</Application>
  <PresentationFormat>Widescreen</PresentationFormat>
  <Paragraphs>509</Paragraphs>
  <Slides>43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Al Bayan Plain</vt:lpstr>
      <vt:lpstr>Calibri</vt:lpstr>
      <vt:lpstr>Calibri Light</vt:lpstr>
      <vt:lpstr>Courier New</vt:lpstr>
      <vt:lpstr>Helvetica</vt:lpstr>
      <vt:lpstr>Arial</vt:lpstr>
      <vt:lpstr>Office Theme</vt:lpstr>
      <vt:lpstr>R Data Clinic    </vt:lpstr>
      <vt:lpstr>What is R?</vt:lpstr>
      <vt:lpstr>PowerPoint Presentation</vt:lpstr>
      <vt:lpstr>PowerPoint Presentation</vt:lpstr>
      <vt:lpstr>PowerPoint Presentation</vt:lpstr>
      <vt:lpstr>PowerPoint Presentation</vt:lpstr>
      <vt:lpstr>Why 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Studio</vt:lpstr>
      <vt:lpstr>PowerPoint Presentation</vt:lpstr>
      <vt:lpstr>PowerPoint Presentation</vt:lpstr>
      <vt:lpstr>PowerPoint Presentation</vt:lpstr>
      <vt:lpstr>PowerPoint Presentation</vt:lpstr>
      <vt:lpstr>R packages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Documentation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Goals</vt:lpstr>
      <vt:lpstr>PowerPoint Presentation</vt:lpstr>
      <vt:lpstr>PowerPoint Presentation</vt:lpstr>
      <vt:lpstr>PowerPoint Presentation</vt:lpstr>
      <vt:lpstr>PowerPoint Presentation</vt:lpstr>
      <vt:lpstr>Today</vt:lpstr>
      <vt:lpstr>PowerPoint Presentation</vt:lpstr>
      <vt:lpstr>PowerPoint Presentation</vt:lpstr>
      <vt:lpstr>PowerPoint Presentation</vt:lpstr>
      <vt:lpstr>PowerPoint Presentation</vt:lpstr>
      <vt:lpstr>Tomorrow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Data Clinic    </dc:title>
  <dc:creator>Ana Bento</dc:creator>
  <cp:lastModifiedBy>Ana Bento</cp:lastModifiedBy>
  <cp:revision>30</cp:revision>
  <dcterms:created xsi:type="dcterms:W3CDTF">2017-07-15T15:29:45Z</dcterms:created>
  <dcterms:modified xsi:type="dcterms:W3CDTF">2017-08-14T18:04:44Z</dcterms:modified>
</cp:coreProperties>
</file>